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6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38DEC0-9543-4DC4-9210-372CD2FB986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1E4CCD-2304-4920-84AC-EBB9DF583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Лепка с детьми раннего возраста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создания картинок с помощью приема вдавливания используется основа, на которую наносится равномерный слой теста или пластилина.</a:t>
            </a:r>
          </a:p>
          <a:p>
            <a:r>
              <a:rPr lang="ru-RU" dirty="0" smtClean="0"/>
              <a:t>Для вдавливания можно применять различные мелкие предметы: ракушки, камешки, крышки от бутылок, пуговицы, бусины, палочки и пр., а также различные материалы: крупы (горох, фасоль, гречка), пенопласт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Освоение приема вдавливания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Цель</a:t>
            </a:r>
            <a:r>
              <a:rPr lang="ru-RU" u="sng" dirty="0" smtClean="0"/>
              <a:t>. </a:t>
            </a:r>
            <a:r>
              <a:rPr lang="ru-RU" dirty="0" smtClean="0"/>
              <a:t>Учить детей в определенном порядке вдавливать детали в основу из теста; формировать интерес к работе с пластилином; развивать мелкую моторику.</a:t>
            </a:r>
          </a:p>
          <a:p>
            <a:r>
              <a:rPr lang="ru-RU" b="1" u="sng" dirty="0" smtClean="0"/>
              <a:t>Материалы</a:t>
            </a:r>
            <a:r>
              <a:rPr lang="ru-RU" u="sng" dirty="0" smtClean="0"/>
              <a:t>. </a:t>
            </a:r>
            <a:r>
              <a:rPr lang="ru-RU" dirty="0" smtClean="0"/>
              <a:t>Основа из теста любого цвета; пуговицы ярких цветов разного размера (лучше взять пуговицы «на ножке»).</a:t>
            </a:r>
          </a:p>
          <a:p>
            <a:r>
              <a:rPr lang="ru-RU" b="1" u="sng" dirty="0" smtClean="0"/>
              <a:t>Прием лепки.</a:t>
            </a:r>
            <a:r>
              <a:rPr lang="ru-RU" u="sng" dirty="0" smtClean="0"/>
              <a:t> </a:t>
            </a:r>
            <a:r>
              <a:rPr lang="ru-RU" dirty="0" smtClean="0"/>
              <a:t>Вдавливание.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Занятие «Гусеница»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143636"/>
          </a:xfrm>
        </p:spPr>
        <p:txBody>
          <a:bodyPr>
            <a:normAutofit lnSpcReduction="10000"/>
          </a:bodyPr>
          <a:lstStyle/>
          <a:p>
            <a:pPr marL="4572000" indent="0">
              <a:spcBef>
                <a:spcPts val="0"/>
              </a:spcBef>
            </a:pPr>
            <a:r>
              <a:rPr lang="ru-RU" dirty="0" smtClean="0"/>
              <a:t>Перед началом занятия подготовьте основы для создания картинок. Эту работу рекомендуется выполнять на отдельных основах (формат А5 и меньше).</a:t>
            </a:r>
          </a:p>
          <a:p>
            <a:pPr marL="273050" indent="4298950"/>
            <a:r>
              <a:rPr lang="ru-RU" dirty="0" smtClean="0"/>
              <a:t>Покажите детям основу и выложите на ней гусеницу из пуговиц. Обратите внимание детей на то, что гусеницы могут быть прямыми и изогнутыми, длинными и короткими, большими и маленькими (используйте пуговицы разного размера), разных цветов.</a:t>
            </a:r>
          </a:p>
          <a:p>
            <a:r>
              <a:rPr lang="ru-RU" dirty="0" smtClean="0"/>
              <a:t>Затем раздайте детям пуговицы и попросите сделать гусениц самостоятельно. </a:t>
            </a:r>
            <a:endParaRPr lang="ru-RU" dirty="0"/>
          </a:p>
        </p:txBody>
      </p:sp>
      <p:pic>
        <p:nvPicPr>
          <p:cNvPr id="3074" name="Picture 2" descr="Gusenit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198937" cy="307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этих занятиях дети осваивают такие приемы лепки, как скатывание и раскатывание; учатся создавать поделки с применением освоенных приемов.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Лепка объемных фигур из теста и пластилина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Цель</a:t>
            </a:r>
            <a:r>
              <a:rPr lang="ru-RU" u="sng" dirty="0" smtClean="0"/>
              <a:t>. </a:t>
            </a:r>
            <a:r>
              <a:rPr lang="ru-RU" dirty="0" smtClean="0"/>
              <a:t>Научить детей раскатывать из пластилина колбаски и соединять их концы; формировать интерес к работе с пластилином; развивать мелкую моторику.</a:t>
            </a:r>
          </a:p>
          <a:p>
            <a:r>
              <a:rPr lang="ru-RU" b="1" u="sng" dirty="0" smtClean="0"/>
              <a:t>Материалы</a:t>
            </a:r>
            <a:r>
              <a:rPr lang="ru-RU" u="sng" dirty="0" smtClean="0"/>
              <a:t>. </a:t>
            </a:r>
            <a:r>
              <a:rPr lang="ru-RU" dirty="0" smtClean="0"/>
              <a:t>Пластилин светло-коричневого или другого подходящего цвета, разделенный на кусочки средней величины; натуральная сушка; кукла или другая игрушка.</a:t>
            </a:r>
          </a:p>
          <a:p>
            <a:r>
              <a:rPr lang="ru-RU" b="1" u="sng" dirty="0" smtClean="0"/>
              <a:t>Приемы лепки. </a:t>
            </a:r>
            <a:r>
              <a:rPr lang="ru-RU" dirty="0" smtClean="0"/>
              <a:t>Раскатывание, соединение деталей.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Занятие «Сушки»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595958"/>
          </a:xfrm>
        </p:spPr>
        <p:txBody>
          <a:bodyPr>
            <a:normAutofit fontScale="92500" lnSpcReduction="10000"/>
          </a:bodyPr>
          <a:lstStyle/>
          <a:p>
            <a:pPr marL="3324225" indent="0"/>
            <a:r>
              <a:rPr lang="ru-RU" dirty="0" smtClean="0"/>
              <a:t>Посмотрите, что кукла Маша с собой принесла. Это сушка. Сушка вкусная, хрустящая. Съела Маша сушку. Говорит: «Хочу еще!» Давайте сделаем сушки для Маши.</a:t>
            </a:r>
          </a:p>
          <a:p>
            <a:r>
              <a:rPr lang="ru-RU" dirty="0" smtClean="0"/>
              <a:t>Предложите малышам внимательно рассмотреть сушку, обратите внимание на ее толщину и форму. Затем покажите, как ее сделать: раскатайте колбаску (длина около 10 см, диаметр 1 см) и соедините концы, чтобы получилось колечко.</a:t>
            </a:r>
          </a:p>
          <a:p>
            <a:r>
              <a:rPr lang="ru-RU" dirty="0" smtClean="0"/>
              <a:t>После этого предложите детям самостоятельно сделать сушки. В случае затруднения помогите.</a:t>
            </a:r>
          </a:p>
          <a:p>
            <a:r>
              <a:rPr lang="ru-RU" dirty="0" smtClean="0"/>
              <a:t>Когда поделки будут готовы, продолжите игру: сложите сушки на тарелку, угостите куклу и другие игрушки.</a:t>
            </a:r>
          </a:p>
          <a:p>
            <a:endParaRPr lang="ru-RU" dirty="0"/>
          </a:p>
        </p:txBody>
      </p:sp>
      <p:pic>
        <p:nvPicPr>
          <p:cNvPr id="4098" name="Picture 2" descr="Sush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26380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Глина - удивительный природный материал, теплый, нежный и податливый, который может превратиться во что угодно, от примитивной, на первый взгляд, детской игрушки до удивительной вазы или изящного подсвечника. Работа с глиной оставляет приятные ощущения, помогает расслабиться ребенку. Глина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глиной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19380"/>
          </a:xfrm>
        </p:spPr>
        <p:txBody>
          <a:bodyPr/>
          <a:lstStyle/>
          <a:p>
            <a:r>
              <a:rPr lang="ru-RU" dirty="0" smtClean="0"/>
              <a:t>Для работы вам пригодятся стеки — специальные деревянные или пластиковые инструменты для снятия лишнего материала и более тщательной проработки деталей, глина, столы, доски для лепки, мокрые тряпочки, фартуки, клеенки.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Инструменты и оборудование</a:t>
            </a:r>
            <a:endParaRPr lang="ru-RU" dirty="0"/>
          </a:p>
        </p:txBody>
      </p:sp>
      <p:pic>
        <p:nvPicPr>
          <p:cNvPr id="6" name="Picture 2" descr="G:\IMG_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3873509" cy="29051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Основные приемы лепки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1" y="1397001"/>
          <a:ext cx="8143936" cy="4669107"/>
        </p:xfrm>
        <a:graphic>
          <a:graphicData uri="http://schemas.openxmlformats.org/drawingml/2006/table">
            <a:tbl>
              <a:tblPr/>
              <a:tblGrid>
                <a:gridCol w="1214449"/>
                <a:gridCol w="6929487"/>
              </a:tblGrid>
              <a:tr h="155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Приемы лепки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Отщипывание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Отделение от большого куска пластилина небольших кусочков при помощи большого и указательного пальцев руки. Для этого сначала прищипывают с края большого куска небольшой кусочек, а затем отрывают его.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Сплющивание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Сжимания куска с целью придания ему плоской формы. Небольшой кусочек  сплющивается двумя пальцами - большим и указательным. Средний кусочек - придавливают с помощью ладошки к плоской поверхности.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Скатывание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Формирование больших или маленьких шариков при помощи круговых движений между прямыми ладонями или ладонью и столом.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Вдавливание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Путем нажатия  большого или указательного пальца на комочек глины, делается небольшое углубление.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Заострение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Одним или двумя-тремя пальцами прижимают кусочек глины, со всех сторон, до получения острого конца.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Раскатывание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Формирование из куска  "колбасок" (фигур цилиндрической формы разного размера) путем скатывания его движениями вперед-назад между прямыми ладонями или ладонью и столом.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Соединение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Прижимание деталей поделки одна к другой, затем несильное придавливание их  друг к другу и тщательное заглаживание места соединений.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Прищипывание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Большим и указательным пальцами оттягивается небольшой край и заостряется.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70" marR="24170" marT="24170" marB="24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4288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Прежде чем начать лепить игрушки из глины, необходимо познакомить детей с народным промыслом, дать сведения об истории создания игрушки, особенностях формы и цвета. Знакомство детей с народным промыслом позволяет показать особенности и традиции каждого вида, вариативность узоров и пробуждает желание применить полученные знания детей, развивает творческие способности. После того как дети узнали об особенностях игрушки можно приступить к лепке.</a:t>
            </a:r>
            <a:endParaRPr lang="ru-RU" dirty="0"/>
          </a:p>
        </p:txBody>
      </p:sp>
      <p:pic>
        <p:nvPicPr>
          <p:cNvPr id="31746" name="Picture 2" descr="G:\IMG_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3523991" cy="2643206"/>
          </a:xfrm>
          <a:prstGeom prst="rect">
            <a:avLst/>
          </a:prstGeom>
          <a:noFill/>
        </p:spPr>
      </p:pic>
      <p:pic>
        <p:nvPicPr>
          <p:cNvPr id="31747" name="Picture 3" descr="G:\IMG_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714477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Развитие речи и ознакомление с окружающим миром</a:t>
            </a:r>
          </a:p>
          <a:p>
            <a:r>
              <a:rPr lang="ru-RU" b="1" dirty="0" smtClean="0"/>
              <a:t>Развитие фантазии и творчества</a:t>
            </a:r>
          </a:p>
          <a:p>
            <a:r>
              <a:rPr lang="ru-RU" b="1" dirty="0" smtClean="0"/>
              <a:t>Личностное развитие</a:t>
            </a:r>
            <a:endParaRPr lang="ru-RU" dirty="0" smtClean="0"/>
          </a:p>
          <a:p>
            <a:r>
              <a:rPr lang="ru-RU" b="1" dirty="0" smtClean="0"/>
              <a:t>Эстетическое развитие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– это…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Цель</a:t>
            </a:r>
            <a:r>
              <a:rPr lang="ru-RU" u="sng" dirty="0" smtClean="0"/>
              <a:t>. </a:t>
            </a:r>
            <a:r>
              <a:rPr lang="ru-RU" dirty="0" smtClean="0"/>
              <a:t>Знакомить детей с тестом и его свойствами; научить разминать тесто пальцами и ладонями обеих рук; формировать интерес к работе с тестом; развивать мелкую моторику.</a:t>
            </a:r>
          </a:p>
          <a:p>
            <a:r>
              <a:rPr lang="ru-RU" b="1" u="sng" dirty="0" smtClean="0"/>
              <a:t>Материалы</a:t>
            </a:r>
            <a:r>
              <a:rPr lang="ru-RU" u="sng" dirty="0" smtClean="0"/>
              <a:t>. </a:t>
            </a:r>
            <a:r>
              <a:rPr lang="ru-RU" dirty="0" smtClean="0"/>
              <a:t>Тесто, маленькие (но не мелкие) пластмассовые или стеклянные шарики (желательно с гладкой поверхностью, чтобы пластилин не прилипал к ним), влажные тряпочки.</a:t>
            </a:r>
          </a:p>
          <a:p>
            <a:r>
              <a:rPr lang="ru-RU" b="1" u="sng" dirty="0" smtClean="0"/>
              <a:t>Прием лепки</a:t>
            </a:r>
            <a:r>
              <a:rPr lang="ru-RU" u="sng" dirty="0" smtClean="0"/>
              <a:t>. </a:t>
            </a:r>
            <a:r>
              <a:rPr lang="ru-RU" dirty="0" smtClean="0"/>
              <a:t>Разминание.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Раздайте детям по кусочку теста и предложите размять его, поиграть с ним. Затем покажите яркие шарики и попросите сначала спрятать их в тесто, а потом найти. Действие можно повторить несколько раз.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Занятие «Спрячь шарик»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Цель</a:t>
            </a:r>
            <a:r>
              <a:rPr lang="ru-RU" u="sng" dirty="0" smtClean="0"/>
              <a:t>. </a:t>
            </a:r>
            <a:r>
              <a:rPr lang="ru-RU" dirty="0" smtClean="0"/>
              <a:t>Познакомить детей с пластилином и его свойствами; научить разминать пластилин пальцами и ладонями обеих рук; формировать интерес к работе с пластилином; развивать мелкую моторику.</a:t>
            </a:r>
          </a:p>
          <a:p>
            <a:r>
              <a:rPr lang="ru-RU" b="1" u="sng" dirty="0" smtClean="0"/>
              <a:t>Материал</a:t>
            </a:r>
            <a:r>
              <a:rPr lang="ru-RU" u="sng" dirty="0" smtClean="0"/>
              <a:t>. </a:t>
            </a:r>
            <a:r>
              <a:rPr lang="ru-RU" dirty="0" smtClean="0"/>
              <a:t>Кусочки мягкого пластилина среднего размера разных цветов.</a:t>
            </a:r>
          </a:p>
          <a:p>
            <a:r>
              <a:rPr lang="ru-RU" b="1" u="sng" dirty="0" smtClean="0"/>
              <a:t>Прием лепки</a:t>
            </a:r>
            <a:r>
              <a:rPr lang="ru-RU" u="sng" dirty="0" smtClean="0"/>
              <a:t>. </a:t>
            </a:r>
            <a:r>
              <a:rPr lang="ru-RU" dirty="0" smtClean="0"/>
              <a:t>Разминание.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Покажите детям коробку с пластилином. Расскажите о его качествах. Повторите названия цветов.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Пластилин бывает разных цветов, он мягкий, из него можно лепить разные интересные и красивые поделки.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Покажите детям, как надо разрезать пластилин. Разрежьте несколько пластилиновых брусков разных цветов на кусочки средней величины.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Предложите малышам выбрать кусочки пластилина. Покажите, как можно разминать пластилин пальцами, сдавливать, изменяя его форму. Дайте детям возможность поиграть с пластилином, не ограничивая во времени. Это очень полезно для развития движений и мелкой моторики пальцев рук. С этого упражнения рекомендуется начинать занятия лепкой.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Затем скажите, что на следующих занятиях дети будут делать из пластилина интересные поделки, и уберите пластилин в недоступное для них место.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Занятие «Вот такой пластилин!»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Надавливание</a:t>
            </a:r>
            <a:r>
              <a:rPr lang="ru-RU" dirty="0" smtClean="0">
                <a:solidFill>
                  <a:srgbClr val="FFFF00"/>
                </a:solidFill>
              </a:rPr>
              <a:t>. В нужном месте на картон педагог кладет небольшой пластилиновый шарик диаметром 5–10 мм. Затем берет указательный пальчик правой руки ребенка, кладет его на шарик и своим указательным пальцем надавливает сверху на палец ребенка. В результате из шарика получается круглая лепешка.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Размазывание</a:t>
            </a:r>
            <a:r>
              <a:rPr lang="ru-RU" dirty="0" smtClean="0">
                <a:solidFill>
                  <a:srgbClr val="FFFF00"/>
                </a:solidFill>
              </a:rPr>
              <a:t>. В нужном месте на картон педагог кладет небольшой пластилиновый шарик диаметром 5–10 мм, затем берет указательный палец правой руки ребенка, кладет его на шарик и своим указательным пальцем сначала надавливает сверху, а потом, не уменьшая давления, оттягивает палец малыша в нужном направлении. Основные направления размазывания – сверху вниз и слева направо (для правой руки), справа налево (для левой руки).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Освоение приемов размазывания и надавливания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Цель</a:t>
            </a:r>
            <a:r>
              <a:rPr lang="ru-RU" u="sng" dirty="0" smtClean="0"/>
              <a:t>. </a:t>
            </a:r>
            <a:r>
              <a:rPr lang="ru-RU" dirty="0" smtClean="0"/>
              <a:t>Научить детей отщипывать маленькие кусочки пластилина от куска и скатывать из них шарики диаметром 5–7 мм, надавливать указательным пальцем на пластилиновый шарик, прикрепляя его к основе, располагать шарики на равном расстоянии друг от друга; формировать интерес к работе с пластилином; развивать мелкую моторику.</a:t>
            </a:r>
          </a:p>
          <a:p>
            <a:r>
              <a:rPr lang="ru-RU" b="1" u="sng" dirty="0" smtClean="0"/>
              <a:t>Материалы</a:t>
            </a:r>
            <a:r>
              <a:rPr lang="ru-RU" u="sng" dirty="0" smtClean="0"/>
              <a:t>. </a:t>
            </a:r>
            <a:r>
              <a:rPr lang="ru-RU" dirty="0" smtClean="0"/>
              <a:t>Листы картона формата А5 белого цвета (с заранее подготовленным рисунком или аппликацией) (по количеству детей); пластилин белого цвета; игрушка или рисунок с изображением мухомора.</a:t>
            </a:r>
          </a:p>
          <a:p>
            <a:r>
              <a:rPr lang="ru-RU" b="1" u="sng" dirty="0" smtClean="0"/>
              <a:t>Приемы лепки</a:t>
            </a:r>
            <a:r>
              <a:rPr lang="ru-RU" u="sng" dirty="0" smtClean="0"/>
              <a:t>. </a:t>
            </a:r>
            <a:r>
              <a:rPr lang="ru-RU" dirty="0" err="1" smtClean="0"/>
              <a:t>Отщипывание</a:t>
            </a:r>
            <a:r>
              <a:rPr lang="ru-RU" dirty="0" smtClean="0"/>
              <a:t>, скатывание, надавливание.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Занятие «Мухомор»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r>
              <a:rPr lang="ru-RU" dirty="0" smtClean="0"/>
              <a:t>Возле леса на опушке,</a:t>
            </a:r>
            <a:br>
              <a:rPr lang="ru-RU" dirty="0" smtClean="0"/>
            </a:br>
            <a:r>
              <a:rPr lang="ru-RU" dirty="0" smtClean="0"/>
              <a:t>Украшая темный бор,</a:t>
            </a:r>
            <a:br>
              <a:rPr lang="ru-RU" dirty="0" smtClean="0"/>
            </a:br>
            <a:r>
              <a:rPr lang="ru-RU" dirty="0" smtClean="0"/>
              <a:t>Вырос пестрый, как Петрушка,</a:t>
            </a:r>
            <a:br>
              <a:rPr lang="ru-RU" dirty="0" smtClean="0"/>
            </a:br>
            <a:r>
              <a:rPr lang="ru-RU" dirty="0" smtClean="0"/>
              <a:t>Ядовитый…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Покажите детям, как сделать крапинки: отщипывая маленькие кусочки пластилина, большим и указательным пальцами правой руки скатать из них шарики. Для того чтобы навык закрепился правильно, следует подойти к каждому ребенку, помочь ему выполнить задание.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Раздайте детям заготовки с изображением мухоморов и белый пластилин.</a:t>
            </a:r>
          </a:p>
          <a:p>
            <a:endParaRPr lang="ru-RU" dirty="0"/>
          </a:p>
        </p:txBody>
      </p:sp>
      <p:pic>
        <p:nvPicPr>
          <p:cNvPr id="1026" name="Picture 2" descr="Muho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2714644" cy="194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Цель</a:t>
            </a:r>
            <a:r>
              <a:rPr lang="ru-RU" u="sng" dirty="0" smtClean="0"/>
              <a:t>. </a:t>
            </a:r>
            <a:r>
              <a:rPr lang="ru-RU" dirty="0" smtClean="0"/>
              <a:t>Продолжать учить детей размазывать пластилин на картоне; формировать интерес к работе с пластилином; развивать мелкую моторику.</a:t>
            </a:r>
          </a:p>
          <a:p>
            <a:r>
              <a:rPr lang="ru-RU" b="1" u="sng" dirty="0" smtClean="0"/>
              <a:t>Материалы</a:t>
            </a:r>
            <a:r>
              <a:rPr lang="ru-RU" u="sng" dirty="0" smtClean="0"/>
              <a:t>. </a:t>
            </a:r>
            <a:r>
              <a:rPr lang="ru-RU" dirty="0" smtClean="0"/>
              <a:t>Листы картона синего или </a:t>
            </a:r>
            <a:r>
              <a:rPr lang="ru-RU" dirty="0" err="1" smtClean="0"/>
              <a:t>голубого</a:t>
            </a:r>
            <a:r>
              <a:rPr lang="ru-RU" dirty="0" smtClean="0"/>
              <a:t> цвета формата А5 (по количеству детей); пластилин желтого цвета.</a:t>
            </a:r>
          </a:p>
          <a:p>
            <a:r>
              <a:rPr lang="ru-RU" b="1" u="sng" dirty="0" smtClean="0"/>
              <a:t>Прием лепки</a:t>
            </a:r>
            <a:r>
              <a:rPr lang="ru-RU" u="sng" dirty="0" smtClean="0"/>
              <a:t>. </a:t>
            </a:r>
            <a:r>
              <a:rPr lang="ru-RU" dirty="0" smtClean="0"/>
              <a:t>Размазывание.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Занятие «Солнышко»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5043494" cy="573883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 вас на картинках </a:t>
            </a:r>
            <a:r>
              <a:rPr lang="ru-RU" dirty="0" err="1" smtClean="0">
                <a:solidFill>
                  <a:srgbClr val="FFFF00"/>
                </a:solidFill>
              </a:rPr>
              <a:t>голубое</a:t>
            </a:r>
            <a:r>
              <a:rPr lang="ru-RU" dirty="0" smtClean="0">
                <a:solidFill>
                  <a:srgbClr val="FFFF00"/>
                </a:solidFill>
              </a:rPr>
              <a:t> небо. А в небе светит солнышко. Только светит оно слабо, совсем не греет. Как вы думаете, почему? Потому что у солнышка нет лучей. Давайте ему поможем и сделаем лучи – вот так.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Предложите детям нажать пальчиком на край пластилинового солнца, надавить посильнее и оттянуть палец вниз или в сторону – получится солнечный луч.</a:t>
            </a:r>
          </a:p>
          <a:p>
            <a:endParaRPr lang="ru-RU" dirty="0"/>
          </a:p>
        </p:txBody>
      </p:sp>
      <p:pic>
        <p:nvPicPr>
          <p:cNvPr id="2050" name="Picture 2" descr="Soln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5" y="428604"/>
            <a:ext cx="320555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1262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Лепка с детьми раннего возраста</vt:lpstr>
      <vt:lpstr>Лепка – это…</vt:lpstr>
      <vt:lpstr>Занятие «Спрячь шарик»</vt:lpstr>
      <vt:lpstr>Занятие «Вот такой пластилин!»</vt:lpstr>
      <vt:lpstr>Освоение приемов размазывания и надавливания</vt:lpstr>
      <vt:lpstr>Занятие «Мухомор»</vt:lpstr>
      <vt:lpstr>Презентация PowerPoint</vt:lpstr>
      <vt:lpstr>Занятие «Солнышко»</vt:lpstr>
      <vt:lpstr>Презентация PowerPoint</vt:lpstr>
      <vt:lpstr>Освоение приема вдавливания</vt:lpstr>
      <vt:lpstr>Занятие «Гусеница»</vt:lpstr>
      <vt:lpstr>Презентация PowerPoint</vt:lpstr>
      <vt:lpstr>Лепка объемных фигур из теста и пластилина</vt:lpstr>
      <vt:lpstr>Занятие «Сушки»</vt:lpstr>
      <vt:lpstr>Презентация PowerPoint</vt:lpstr>
      <vt:lpstr>Работа с глиной</vt:lpstr>
      <vt:lpstr>Инструменты и оборудование</vt:lpstr>
      <vt:lpstr>Основные приемы лепки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с детьми раннего возраста</dc:title>
  <dc:creator>Елена</dc:creator>
  <cp:lastModifiedBy>RePack by Diakov</cp:lastModifiedBy>
  <cp:revision>7</cp:revision>
  <dcterms:created xsi:type="dcterms:W3CDTF">2010-10-27T18:23:45Z</dcterms:created>
  <dcterms:modified xsi:type="dcterms:W3CDTF">2017-05-18T07:06:15Z</dcterms:modified>
</cp:coreProperties>
</file>